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1914" y="79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12" Type="http://schemas.openxmlformats.org/officeDocument/2006/relationships/image" Target="../media/image3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38.png"/><Relationship Id="rId5" Type="http://schemas.openxmlformats.org/officeDocument/2006/relationships/image" Target="../media/image33.png"/><Relationship Id="rId10" Type="http://schemas.openxmlformats.org/officeDocument/2006/relationships/image" Target="../media/image37.png"/><Relationship Id="rId4" Type="http://schemas.openxmlformats.org/officeDocument/2006/relationships/image" Target="../media/image32.png"/><Relationship Id="rId9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87612" y="2735492"/>
            <a:ext cx="8042095" cy="3229895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360996" y="470426"/>
            <a:ext cx="3457994" cy="535156"/>
          </a:xfrm>
          <a:prstGeom prst="rect">
            <a:avLst/>
          </a:prstGeom>
        </p:spPr>
      </p:pic>
      <p:pic>
        <p:nvPicPr>
          <p:cNvPr id="4" name="Object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168214" y="8028028"/>
            <a:ext cx="1567255" cy="104600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7222603" y="8601154"/>
            <a:ext cx="204295" cy="909881"/>
            <a:chOff x="17222603" y="8601154"/>
            <a:chExt cx="204295" cy="90988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253589" y="9335590"/>
              <a:ext cx="142322" cy="146596"/>
              <a:chOff x="17253589" y="9335590"/>
              <a:chExt cx="142322" cy="146596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 rot="-2700000">
                <a:off x="17253589" y="9335590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17253589" y="8982797"/>
              <a:ext cx="142322" cy="146596"/>
              <a:chOff x="17253589" y="8982797"/>
              <a:chExt cx="142322" cy="146596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 rot="-2700000">
                <a:off x="17253589" y="8982797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7253589" y="8630004"/>
              <a:ext cx="142322" cy="146596"/>
              <a:chOff x="17253589" y="8630004"/>
              <a:chExt cx="142322" cy="146596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 rot="-2700000">
                <a:off x="17253589" y="8630004"/>
                <a:ext cx="142322" cy="146596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842734" y="9442255"/>
            <a:ext cx="1418144" cy="101019"/>
            <a:chOff x="842734" y="9442255"/>
            <a:chExt cx="1418144" cy="101019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42734" y="9442255"/>
              <a:ext cx="1418144" cy="101019"/>
            </a:xfrm>
            <a:prstGeom prst="rect">
              <a:avLst/>
            </a:prstGeom>
          </p:spPr>
        </p:pic>
      </p:grpSp>
      <p:pic>
        <p:nvPicPr>
          <p:cNvPr id="19" name="Object 1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623821" y="5331968"/>
            <a:ext cx="10304269" cy="10590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21690" y="151957"/>
            <a:ext cx="2378182" cy="1914534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80390" y="1399640"/>
            <a:ext cx="142322" cy="146596"/>
            <a:chOff x="380390" y="1399640"/>
            <a:chExt cx="142322" cy="14659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2700000">
              <a:off x="380390" y="1399640"/>
              <a:ext cx="142322" cy="14659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380390" y="1046848"/>
            <a:ext cx="142322" cy="146596"/>
            <a:chOff x="380390" y="1046848"/>
            <a:chExt cx="142322" cy="14659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2700000">
              <a:off x="380390" y="1046848"/>
              <a:ext cx="142322" cy="14659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380390" y="694055"/>
            <a:ext cx="142322" cy="146596"/>
            <a:chOff x="380390" y="694055"/>
            <a:chExt cx="142322" cy="14659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2700000">
              <a:off x="380390" y="694055"/>
              <a:ext cx="142322" cy="14659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3423139" y="4666788"/>
            <a:ext cx="7676167" cy="7676167"/>
            <a:chOff x="13423139" y="4666788"/>
            <a:chExt cx="7676167" cy="7676167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423139" y="4666788"/>
              <a:ext cx="7676167" cy="7676167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361369" y="2257783"/>
            <a:ext cx="2532379" cy="2490255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44098" y="2257783"/>
            <a:ext cx="4096750" cy="2490255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361369" y="5498417"/>
            <a:ext cx="3402179" cy="2490255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9144098" y="5498417"/>
            <a:ext cx="4966750" cy="249977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17602" y="459490"/>
            <a:ext cx="204295" cy="909881"/>
            <a:chOff x="417602" y="459490"/>
            <a:chExt cx="204295" cy="90988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448589" y="1193926"/>
              <a:ext cx="142322" cy="146596"/>
              <a:chOff x="448589" y="1193926"/>
              <a:chExt cx="142322" cy="146596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448589" y="1193926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448589" y="841133"/>
              <a:ext cx="142322" cy="146596"/>
              <a:chOff x="448589" y="841133"/>
              <a:chExt cx="142322" cy="146596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448589" y="841133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448589" y="488340"/>
              <a:ext cx="142322" cy="146596"/>
              <a:chOff x="448589" y="488340"/>
              <a:chExt cx="142322" cy="146596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448589" y="488340"/>
                <a:ext cx="142322" cy="146596"/>
              </a:xfrm>
              <a:prstGeom prst="rect">
                <a:avLst/>
              </a:prstGeom>
            </p:spPr>
          </p:pic>
        </p:grpSp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6279" y="225341"/>
            <a:ext cx="4006629" cy="1325172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A6713A85-3D12-C7DC-9E6B-6F49C6108902}"/>
              </a:ext>
            </a:extLst>
          </p:cNvPr>
          <p:cNvGrpSpPr/>
          <p:nvPr/>
        </p:nvGrpSpPr>
        <p:grpSpPr>
          <a:xfrm>
            <a:off x="3150834" y="2095500"/>
            <a:ext cx="11784366" cy="7316654"/>
            <a:chOff x="3124200" y="2475046"/>
            <a:chExt cx="11784366" cy="7316654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3163071" y="2484274"/>
              <a:ext cx="6075674" cy="3249777"/>
              <a:chOff x="3067184" y="2103546"/>
              <a:chExt cx="6075674" cy="3249777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2966728" y="2003091"/>
                <a:ext cx="4298414" cy="2062833"/>
              </a:xfrm>
              <a:prstGeom prst="rect">
                <a:avLst/>
              </a:prstGeom>
            </p:spPr>
          </p:pic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3482702" y="3955337"/>
                <a:ext cx="5187802" cy="1448850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8832892" y="2475046"/>
              <a:ext cx="6075674" cy="3301673"/>
              <a:chOff x="9142857" y="2051650"/>
              <a:chExt cx="6075674" cy="3301673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9039465" y="1948258"/>
                <a:ext cx="4337043" cy="2126690"/>
              </a:xfrm>
              <a:prstGeom prst="rect">
                <a:avLst/>
              </a:prstGeom>
            </p:spPr>
          </p:pic>
          <p:pic>
            <p:nvPicPr>
              <p:cNvPr id="21" name="Object 20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9990309" y="3947981"/>
                <a:ext cx="4431974" cy="1537307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3124200" y="6322232"/>
              <a:ext cx="6053632" cy="3417694"/>
              <a:chOff x="3089225" y="5971141"/>
              <a:chExt cx="6053632" cy="3417694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2989111" y="5871027"/>
                <a:ext cx="4313684" cy="2046751"/>
              </a:xfrm>
              <a:prstGeom prst="rect">
                <a:avLst/>
              </a:prstGeom>
            </p:spPr>
          </p:pic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3964579" y="7983884"/>
                <a:ext cx="4402709" cy="1462490"/>
              </a:xfrm>
              <a:prstGeom prst="rect">
                <a:avLst/>
              </a:prstGeom>
            </p:spPr>
          </p:pic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70C436A3-443A-D4B9-8FA6-938AFB2E3163}"/>
                </a:ext>
              </a:extLst>
            </p:cNvPr>
            <p:cNvGrpSpPr/>
            <p:nvPr/>
          </p:nvGrpSpPr>
          <p:grpSpPr>
            <a:xfrm>
              <a:off x="8644281" y="6255696"/>
              <a:ext cx="5468037" cy="3536004"/>
              <a:chOff x="9006813" y="5735893"/>
              <a:chExt cx="5468037" cy="3536004"/>
            </a:xfrm>
          </p:grpSpPr>
          <p:pic>
            <p:nvPicPr>
              <p:cNvPr id="29" name="Object 28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9006813" y="5735893"/>
                <a:ext cx="4428024" cy="2020005"/>
              </a:xfrm>
              <a:prstGeom prst="rect">
                <a:avLst/>
              </a:prstGeom>
            </p:spPr>
          </p:pic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0128212" y="7755898"/>
                <a:ext cx="4346638" cy="1515999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80459" y="383779"/>
            <a:ext cx="204295" cy="909881"/>
            <a:chOff x="280459" y="383779"/>
            <a:chExt cx="204295" cy="90988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311446" y="1118215"/>
              <a:ext cx="142322" cy="146596"/>
              <a:chOff x="311446" y="1118215"/>
              <a:chExt cx="142322" cy="146596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311446" y="1118215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311446" y="765422"/>
              <a:ext cx="142322" cy="146596"/>
              <a:chOff x="311446" y="765422"/>
              <a:chExt cx="142322" cy="146596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311446" y="765422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311446" y="412629"/>
              <a:ext cx="142322" cy="146596"/>
              <a:chOff x="311446" y="412629"/>
              <a:chExt cx="142322" cy="146596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311446" y="412629"/>
                <a:ext cx="142322" cy="146596"/>
              </a:xfrm>
              <a:prstGeom prst="rect">
                <a:avLst/>
              </a:prstGeom>
            </p:spPr>
          </p:pic>
        </p:grpSp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9137" y="149630"/>
            <a:ext cx="3874810" cy="1334696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2549284" y="2527037"/>
            <a:ext cx="7273076" cy="4088782"/>
            <a:chOff x="2549284" y="2527037"/>
            <a:chExt cx="7273076" cy="408878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549284" y="2527037"/>
              <a:ext cx="7273076" cy="408878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636615" y="2527037"/>
            <a:ext cx="4161969" cy="4088782"/>
            <a:chOff x="10636615" y="2527037"/>
            <a:chExt cx="4161969" cy="408878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636615" y="2527037"/>
              <a:ext cx="4161969" cy="4088782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212551" y="6507379"/>
            <a:ext cx="4396638" cy="1325162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483588" y="6507379"/>
            <a:ext cx="2418915" cy="132516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80459" y="383779"/>
            <a:ext cx="204295" cy="909881"/>
            <a:chOff x="280459" y="383779"/>
            <a:chExt cx="204295" cy="90988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311446" y="1118215"/>
              <a:ext cx="142322" cy="146596"/>
              <a:chOff x="311446" y="1118215"/>
              <a:chExt cx="142322" cy="146596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311446" y="1118215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311446" y="765422"/>
              <a:ext cx="142322" cy="146596"/>
              <a:chOff x="311446" y="765422"/>
              <a:chExt cx="142322" cy="146596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311446" y="765422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311446" y="412629"/>
              <a:ext cx="142322" cy="146596"/>
              <a:chOff x="311446" y="412629"/>
              <a:chExt cx="142322" cy="146596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311446" y="412629"/>
                <a:ext cx="142322" cy="146596"/>
              </a:xfrm>
              <a:prstGeom prst="rect">
                <a:avLst/>
              </a:prstGeom>
            </p:spPr>
          </p:pic>
        </p:grpSp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9137" y="149630"/>
            <a:ext cx="3049581" cy="1325172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832169" y="4171842"/>
            <a:ext cx="10700744" cy="18670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416996" y="-772928"/>
            <a:ext cx="9332396" cy="5916428"/>
            <a:chOff x="0" y="-130501"/>
            <a:chExt cx="8571429" cy="543526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-130501"/>
              <a:ext cx="8571429" cy="543526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416996" y="5143499"/>
            <a:ext cx="9318500" cy="5469645"/>
            <a:chOff x="0" y="5304762"/>
            <a:chExt cx="8571429" cy="51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304762"/>
              <a:ext cx="8571429" cy="51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901504" y="-296500"/>
            <a:ext cx="9750857" cy="5440000"/>
            <a:chOff x="8534857" y="0"/>
            <a:chExt cx="9750857" cy="544000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534857" y="0"/>
              <a:ext cx="9750857" cy="544000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901504" y="5143500"/>
            <a:ext cx="10986696" cy="5440000"/>
            <a:chOff x="8534857" y="5325714"/>
            <a:chExt cx="10475471" cy="505356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534857" y="5325714"/>
              <a:ext cx="10475471" cy="505356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280459" y="383779"/>
            <a:ext cx="204295" cy="909881"/>
            <a:chOff x="280459" y="383779"/>
            <a:chExt cx="204295" cy="909881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311446" y="1118215"/>
              <a:ext cx="142322" cy="146596"/>
              <a:chOff x="311446" y="1118215"/>
              <a:chExt cx="142322" cy="146596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 rot="-2700000">
                <a:off x="311446" y="1118215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311446" y="765422"/>
              <a:ext cx="142322" cy="146596"/>
              <a:chOff x="311446" y="765422"/>
              <a:chExt cx="142322" cy="146596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 rot="-2700000">
                <a:off x="311446" y="765422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311446" y="412629"/>
              <a:ext cx="142322" cy="146596"/>
              <a:chOff x="311446" y="412629"/>
              <a:chExt cx="142322" cy="146596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 rot="-2700000">
                <a:off x="311446" y="412629"/>
                <a:ext cx="142322" cy="146596"/>
              </a:xfrm>
              <a:prstGeom prst="rect">
                <a:avLst/>
              </a:prstGeom>
            </p:spPr>
          </p:pic>
        </p:grpSp>
      </p:grpSp>
      <p:pic>
        <p:nvPicPr>
          <p:cNvPr id="25" name="Object 2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65288" y="275338"/>
            <a:ext cx="3049581" cy="1160600"/>
          </a:xfrm>
          <a:prstGeom prst="rect">
            <a:avLst/>
          </a:prstGeom>
        </p:spPr>
      </p:pic>
      <p:pic>
        <p:nvPicPr>
          <p:cNvPr id="26" name="Object 2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6323659" y="4246080"/>
            <a:ext cx="3023485" cy="1502466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6013868" y="9331841"/>
            <a:ext cx="2901532" cy="899617"/>
          </a:xfrm>
          <a:prstGeom prst="rect">
            <a:avLst/>
          </a:prstGeom>
        </p:spPr>
      </p:pic>
      <p:pic>
        <p:nvPicPr>
          <p:cNvPr id="28" name="Object 2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8923083" y="9176418"/>
            <a:ext cx="2887917" cy="1436727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901504" y="4205191"/>
            <a:ext cx="2757096" cy="1648648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5010286" y="6372070"/>
            <a:ext cx="1480428" cy="1480428"/>
            <a:chOff x="15010286" y="6372070"/>
            <a:chExt cx="1480428" cy="1480428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5010286" y="6372070"/>
              <a:ext cx="1480428" cy="148042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80459" y="383779"/>
            <a:ext cx="204295" cy="909881"/>
            <a:chOff x="280459" y="383779"/>
            <a:chExt cx="204295" cy="90988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311446" y="1118215"/>
              <a:ext cx="142322" cy="146596"/>
              <a:chOff x="311446" y="1118215"/>
              <a:chExt cx="142322" cy="146596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-2700000">
                <a:off x="311446" y="1118215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311446" y="765422"/>
              <a:ext cx="142322" cy="146596"/>
              <a:chOff x="311446" y="765422"/>
              <a:chExt cx="142322" cy="146596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-2700000">
                <a:off x="311446" y="765422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311446" y="412629"/>
              <a:ext cx="142322" cy="146596"/>
              <a:chOff x="311446" y="412629"/>
              <a:chExt cx="142322" cy="146596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-2700000">
                <a:off x="311446" y="412629"/>
                <a:ext cx="142322" cy="146596"/>
              </a:xfrm>
              <a:prstGeom prst="rect">
                <a:avLst/>
              </a:prstGeom>
            </p:spPr>
          </p:pic>
        </p:grpSp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23422" y="275338"/>
            <a:ext cx="4533953" cy="1179648"/>
          </a:xfrm>
          <a:prstGeom prst="rect">
            <a:avLst/>
          </a:prstGeom>
        </p:spPr>
      </p:pic>
      <p:pic>
        <p:nvPicPr>
          <p:cNvPr id="6" name="2. UTGW(Uiseong Tour Guide Web Game)">
            <a:hlinkClick r:id="" action="ppaction://media"/>
            <a:extLst>
              <a:ext uri="{FF2B5EF4-FFF2-40B4-BE49-F238E27FC236}">
                <a16:creationId xmlns:a16="http://schemas.microsoft.com/office/drawing/2014/main" id="{3D8BFE8F-F234-8478-0A45-61E98EDDE9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38066" y="1454986"/>
            <a:ext cx="15211867" cy="85566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222603" y="8601154"/>
            <a:ext cx="204295" cy="909881"/>
            <a:chOff x="17222603" y="8601154"/>
            <a:chExt cx="204295" cy="90988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253589" y="9335590"/>
              <a:ext cx="142322" cy="146596"/>
              <a:chOff x="17253589" y="9335590"/>
              <a:chExt cx="142322" cy="146596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17253589" y="9335590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17253589" y="8982797"/>
              <a:ext cx="142322" cy="146596"/>
              <a:chOff x="17253589" y="8982797"/>
              <a:chExt cx="142322" cy="146596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17253589" y="8982797"/>
                <a:ext cx="142322" cy="1465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7253589" y="8630004"/>
              <a:ext cx="142322" cy="146596"/>
              <a:chOff x="17253589" y="8630004"/>
              <a:chExt cx="142322" cy="146596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">
                <a:off x="17253589" y="8630004"/>
                <a:ext cx="142322" cy="146596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842734" y="9442255"/>
            <a:ext cx="1418144" cy="101019"/>
            <a:chOff x="842734" y="9442255"/>
            <a:chExt cx="1418144" cy="101019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2734" y="9442255"/>
              <a:ext cx="1418144" cy="101019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727640" y="3788285"/>
            <a:ext cx="10914975" cy="19836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0</Words>
  <Application>Microsoft Office PowerPoint</Application>
  <PresentationFormat>사용자 지정</PresentationFormat>
  <Paragraphs>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한채영</cp:lastModifiedBy>
  <cp:revision>4</cp:revision>
  <dcterms:created xsi:type="dcterms:W3CDTF">2022-12-27T17:47:08Z</dcterms:created>
  <dcterms:modified xsi:type="dcterms:W3CDTF">2022-12-27T14:12:46Z</dcterms:modified>
</cp:coreProperties>
</file>